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6" r:id="rId13"/>
    <p:sldId id="267" r:id="rId14"/>
    <p:sldId id="268" r:id="rId15"/>
    <p:sldId id="269" r:id="rId16"/>
    <p:sldId id="270"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f474550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混淆电荷运动方向与电流方向</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325e3a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对阴极射线的认识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e8101f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阴极射线在电场和磁场中的偏转</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2b984c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测定阴极射线粒子的比荷</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0e3fac4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汤姆孙原子模型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474550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混淆电荷运动方向与电流方向</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5.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6.xml"/><Relationship Id="rId2" Type="http://schemas.openxmlformats.org/officeDocument/2006/relationships/image" Target="../media/image16.jpeg"/><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6.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6.xml"/><Relationship Id="rId2" Type="http://schemas.openxmlformats.org/officeDocument/2006/relationships/image" Target="../media/image21.png"/><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2d54146fd?vop=1&amp;pid=f0e3fac4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2d54146fd.bracket?vop=1&amp;pid=f0e3fac44&amp;color=0,0,0&amp;vpa=3&amp;vtp=1&amp;bbb=1"/>
          <p:cNvSpPr/>
          <p:nvPr/>
        </p:nvSpPr>
        <p:spPr>
          <a:xfrm>
            <a:off x="4194239" y="969265"/>
            <a:ext cx="7191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15_2#2d54146fd.choices?vop=1&amp;pid=f0e3fac4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A.汤姆孙研究阴极射线，用测定粒子比荷的方法发现了电子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.电子的发现证明了原子是可分的</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.汤姆孙认为原子里面带正电的物质应充斥整个原子，而带负电的电子镶嵌在球体的某些固定位置</a:t>
            </a:r>
            <a:endParaRPr lang="en-US" altLang="zh-CN" sz="2000" spc="-5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.汤姆孙认为原子里面带正电的物质都集中在原子中心一个很小的范围内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2d54146fd?vop=1&amp;vop=1&amp;pid=f0e3fac44&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通过物理学史可得，选项A正确；根据电子发现的重要意义可得，选项B正确；选项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C描述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的是汤姆孙原子模型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_1#ac7917fd4?vop=1&amp;pid=f4745501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5.阴极射线从阴极射线管中的阴极发出，在其间的高电压下加速飞向阳极，如图所示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.若要使射线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向上偏转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所加磁场的方向应为(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9_1#ac7917fd4.bracket?vop=1&amp;pid=f47455014&amp;color=0,0,0&amp;vpa=4&amp;vtp=1"/>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18_2#ac7917fd4?vop=1&amp;pid=f4745501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85232" y="1951677"/>
            <a:ext cx="1618488" cy="640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18_3#ac7917fd4.choices?vop=1&amp;pid=f47455014&amp;color=0,0,0&amp;vtp=1&amp;bbb=1"/>
          <p:cNvSpPr/>
          <p:nvPr/>
        </p:nvSpPr>
        <p:spPr>
          <a:xfrm>
            <a:off x="722376" y="272637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.平行于纸面向左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B.平行于纸面向上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C.垂直于纸面向外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.垂直于纸面向里</a:t>
            </a:r>
            <a:endParaRPr lang="en-US" altLang="zh-CN" sz="2000" dirty="0"/>
          </a:p>
        </p:txBody>
      </p:sp>
      <p:sp>
        <p:nvSpPr>
          <p:cNvPr id="6" name="QC_6_AS.20_1#ac7917fd4?vop=1&amp;vop=1&amp;pid=f47455014&amp;color=0,0,0&amp;vtp=1&amp;bbb=1&amp;hb=1"/>
          <p:cNvSpPr/>
          <p:nvPr/>
        </p:nvSpPr>
        <p:spPr>
          <a:xfrm>
            <a:off x="722376" y="32306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由于阴极射线的本质是电子流，阴极射线方向向右，说明电子的运动方向向右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在向左的电流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，根据左手定则可知，若要使射线向上偏转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，则电子所受洛伦兹力方向平行于纸面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，所以磁场方向应为垂直于纸面向外，故选项C正确.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1_1#ac7917fd4?vop=1&amp;vop=1&amp;pid=f4745501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将阴极射线方向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（即电子运动方向）误当成电流方向致使判断出错.应用左手定则时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，要注意负电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荷运动的方向与它形成的电流方向相反，即应用左手定则时负电荷运动的方向应与四指所指的方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向相反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b4fa52ec.fixed?pid=66b779de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4b4fa52ec.fixed?pid=66b779de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电子的发现与汤姆孙原子模型</a:t>
            </a:r>
            <a:endParaRPr lang="en-US" altLang="zh-CN" sz="4400" dirty="0"/>
          </a:p>
        </p:txBody>
      </p:sp>
      <p:pic>
        <p:nvPicPr>
          <p:cNvPr id="4" name="C_3#4b4fa52ec.fixed?pid=66b779de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b4fa52ec.fixed?pid=66b779de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a098cf52?vop=1&amp;pid=4325e3a1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1897年英国物理学家汤姆孙发现了电子，汤姆孙也被称为“电子之父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a098cf52.bracket?vop=1&amp;pid=4325e3a1e&amp;color=0,0,0&amp;vpa=1&amp;vtp=1&amp;bbb=1"/>
          <p:cNvSpPr/>
          <p:nvPr/>
        </p:nvSpPr>
        <p:spPr>
          <a:xfrm>
            <a:off x="2979801" y="14101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5_BD.1_2#ca098cf52.choices?vop=1&amp;pid=4325e3a1e&amp;color=0,0,0&amp;vtp=1&amp;bbb=1&amp;hb=1"/>
          <p:cNvSpPr/>
          <p:nvPr/>
        </p:nvSpPr>
        <p:spPr>
          <a:xfrm>
            <a:off x="722376" y="1876874"/>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A.汤姆孙通过对阴极射线在电场和磁场中的运动得出了阴极射线是带负电的粒子流的结论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出了阴极射线的比荷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.汤姆孙通过对光电效应的研究，发现了电子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.电子质量是质子质量的1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836倍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.汤姆孙通过对不同材料做成的阴极发出的射线及光电效应等现象的研究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，推断出电子是原子的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，是比原子更基本的物质单元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ca098cf52?vop=1&amp;vop=1&amp;pid=4325e3a1e&amp;color=0,0,0&amp;vtp=1&amp;bt=1&amp;bbb=1&amp;hb=1"/>
              <p:cNvSpPr/>
              <p:nvPr/>
            </p:nvSpPr>
            <p:spPr>
              <a:xfrm>
                <a:off x="722376" y="972000"/>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汤姆孙根据阴极射线在电场和磁场中的偏转情况判断出阴极射线本质上是带负电的粒子流,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并求出了比荷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,从而发现了电子,故A正确,B错误；电子质量是质子质量的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现用不同材料的阴极做实验研究阴极射线时均发出同一种粒子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,这就说明电子是比原子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更基本的物质单元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,而对光电效应等现象的研究更加验证了这一点,故D正确.</a:t>
                </a:r>
                <a:endParaRPr lang="en-US" altLang="zh-CN" sz="2200" dirty="0"/>
              </a:p>
            </p:txBody>
          </p:sp>
        </mc:Choice>
        <mc:Fallback>
          <p:sp>
            <p:nvSpPr>
              <p:cNvPr id="2" name="QC_5_AS.3_1#ca098cf52?vop=1&amp;vop=1&amp;pid=4325e3a1e&amp;color=0,0,0&amp;vtp=1&amp;bt=1&amp;bbb=1&amp;hb=1"/>
              <p:cNvSpPr>
                <a:spLocks noRot="1" noChangeAspect="1" noMove="1" noResize="1" noEditPoints="1" noAdjustHandles="1" noChangeArrowheads="1" noChangeShapeType="1" noTextEdit="1"/>
              </p:cNvSpPr>
              <p:nvPr/>
            </p:nvSpPr>
            <p:spPr>
              <a:xfrm>
                <a:off x="722376" y="972000"/>
                <a:ext cx="10753344" cy="1808734"/>
              </a:xfrm>
              <a:prstGeom prst="rect">
                <a:avLst/>
              </a:prstGeom>
              <a:blipFill rotWithShape="1">
                <a:blip r:embed="rId1"/>
                <a:stretch>
                  <a:fillRect l="-4" t="-25" r="-1783" b="-24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cfaaf3899?vop=1&amp;pid=8e8101f1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[山东枣庄一中2025高二下月考]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阴极射线管中电子束由阴极沿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轴正方向射出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，在荧光屏上出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现一条亮线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（如图），要使该亮线向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可加上(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cfaaf3899?vop=1&amp;pid=8e8101f1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1" b="-5384"/>
                </a:stretch>
              </a:blipFill>
            </p:spPr>
            <p:txBody>
              <a:bodyPr/>
              <a:lstStyle/>
              <a:p>
                <a:r>
                  <a:rPr lang="zh-CN" altLang="en-US">
                    <a:noFill/>
                  </a:rPr>
                  <a:t> </a:t>
                </a:r>
              </a:p>
            </p:txBody>
          </p:sp>
        </mc:Fallback>
      </mc:AlternateContent>
      <p:sp>
        <p:nvSpPr>
          <p:cNvPr id="3" name="QC_5_AN.5_1#cfaaf3899.bracket?vop=1&amp;pid=8e8101f14&amp;color=0,0,0&amp;vpa=2&amp;vtp=1"/>
          <p:cNvSpPr/>
          <p:nvPr/>
        </p:nvSpPr>
        <p:spPr>
          <a:xfrm>
            <a:off x="7652957"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cfaaf3899?vop=1&amp;pid=8e8101f1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50208" y="1951677"/>
            <a:ext cx="4297680"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cfaaf3899.choices?vop=1&amp;pid=8e8101f14&amp;color=0,0,0&amp;vtp=1&amp;bbb=1"/>
              <p:cNvSpPr/>
              <p:nvPr/>
            </p:nvSpPr>
            <p:spPr>
              <a:xfrm>
                <a:off x="722376" y="3374077"/>
                <a:ext cx="10753344" cy="405003"/>
              </a:xfrm>
              <a:prstGeom prst="rect">
                <a:avLst/>
              </a:prstGeom>
              <a:noFill/>
            </p:spPr>
            <p:txBody>
              <a:bodyPr wrap="none" lIns="0" tIns="0" rIns="0" bIns="0" rtlCol="0" anchor="t"/>
              <a:lstStyle/>
              <a:p>
                <a:pPr latinLnBrk="1">
                  <a:lnSpc>
                    <a:spcPts val="3600"/>
                  </a:lnSpc>
                  <a:tabLst>
                    <a:tab pos="2741930" algn="l"/>
                    <a:tab pos="5471160" algn="l"/>
                    <a:tab pos="82003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轴正方向的磁场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轴负方向的磁场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轴负方向的电场</a:t>
                </a:r>
                <a:endParaRPr lang="en-US" altLang="zh-CN" sz="2000" dirty="0"/>
              </a:p>
            </p:txBody>
          </p:sp>
        </mc:Choice>
        <mc:Fallback>
          <p:sp>
            <p:nvSpPr>
              <p:cNvPr id="5" name="QC_5_BD.4_3#cfaaf3899.choices?vop=1&amp;pid=8e8101f14&amp;color=0,0,0&amp;vtp=1&amp;bbb=1"/>
              <p:cNvSpPr>
                <a:spLocks noRot="1" noChangeAspect="1" noMove="1" noResize="1" noEditPoints="1" noAdjustHandles="1" noChangeArrowheads="1" noChangeShapeType="1" noTextEdit="1"/>
              </p:cNvSpPr>
              <p:nvPr/>
            </p:nvSpPr>
            <p:spPr>
              <a:xfrm>
                <a:off x="722376" y="3374077"/>
                <a:ext cx="10753344" cy="405003"/>
              </a:xfrm>
              <a:prstGeom prst="rect">
                <a:avLst/>
              </a:prstGeom>
              <a:blipFill rotWithShape="1">
                <a:blip r:embed="rId3"/>
                <a:stretch>
                  <a:fillRect l="-4" t="-80" b="-128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faaf3899?vop=1&amp;vop=1&amp;pid=8e8101f1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若加一沿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轴正方向的磁场,根据左手定则,电子所受洛伦兹力方向沿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轴正方向偏移,故A错误；若加一沿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轴负方向的磁场,根据左手定则,电子所受洛伦兹力方向沿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轴正方向偏移,故B正确；若加一沿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轴正方向的电场,电子受沿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轴负方向偏移,故C错误；若加一沿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轴负方向的电场,电子受沿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,则亮线不会向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轴正方向偏移,故D错误.</a:t>
                </a:r>
                <a:endParaRPr lang="en-US" altLang="zh-CN" sz="2200" dirty="0"/>
              </a:p>
            </p:txBody>
          </p:sp>
        </mc:Choice>
        <mc:Fallback>
          <p:sp>
            <p:nvSpPr>
              <p:cNvPr id="2" name="QC_5_AS.6_1#cfaaf3899?vop=1&amp;vop=1&amp;pid=8e8101f1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8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524e48e94?vop=1&amp;pid=72b984c3f&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如图所示为汤姆孙用来测定电子比荷的装置.当极板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加偏转电压时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，电子束打在荧光屏的中心</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点处，形成一个亮点；加上偏转电压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，亮点偏离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点的竖直距离为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，水平距离可忽略不计；此时在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之间的区域里再加上一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个方向垂直于纸面向里的匀强磁场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，调节磁感应强度，当其大小为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时，亮点重新回到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知极板水平方向长度为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，极板间距为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，极板右端到荧光屏的距离为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7_1#524e48e94?vop=1&amp;pid=72b984c3f&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555" b="-2021"/>
                </a:stretch>
              </a:blipFill>
            </p:spPr>
            <p:txBody>
              <a:bodyPr/>
              <a:lstStyle/>
              <a:p>
                <a:r>
                  <a:rPr lang="zh-CN" altLang="en-US">
                    <a:noFill/>
                  </a:rPr>
                  <a:t> </a:t>
                </a:r>
              </a:p>
            </p:txBody>
          </p:sp>
        </mc:Fallback>
      </mc:AlternateContent>
      <p:pic>
        <p:nvPicPr>
          <p:cNvPr id="3" name="QO_5_BD.7_2#524e48e94?vop=1&amp;pid=72b984c3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67912" y="3332803"/>
            <a:ext cx="446227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_1#ad028fe87?vop=1&amp;pid=524e48e94&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（1）求打在荧光屏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点的电子速度的大小；</a:t>
                </a:r>
                <a:endParaRPr lang="en-US" altLang="zh-CN" sz="2000" dirty="0"/>
              </a:p>
            </p:txBody>
          </p:sp>
        </mc:Choice>
        <mc:Fallback>
          <p:sp>
            <p:nvSpPr>
              <p:cNvPr id="2" name="QO_6_BD.8_1#ad028fe87?vop=1&amp;pid=524e48e94&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_1#ad028fe87?vop=1&amp;vop=1&amp;pid=524e48e94&amp;color=0,0,0&amp;vtp=1&amp;bbb=1"/>
              <p:cNvSpPr/>
              <p:nvPr/>
            </p:nvSpPr>
            <p:spPr>
              <a:xfrm>
                <a:off x="722376" y="1386528"/>
                <a:ext cx="10753344" cy="595503"/>
              </a:xfrm>
              <a:prstGeom prst="rect">
                <a:avLst/>
              </a:prstGeom>
              <a:noFill/>
            </p:spPr>
            <p:txBody>
              <a:bodyPr wrap="none" lIns="0" tIns="0" rIns="0" bIns="0" rtlCol="0" anchor="t"/>
              <a:lstStyle/>
              <a:p>
                <a:pPr algn="l" latinLnBrk="1">
                  <a:lnSpc>
                    <a:spcPts val="5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𝑼</m:t>
                        </m:r>
                      </m:num>
                      <m:den>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𝑩𝒃</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9_1#ad028fe87?vop=1&amp;vop=1&amp;pid=524e48e94&amp;color=0,0,0&amp;vtp=1&amp;bbb=1"/>
              <p:cNvSpPr>
                <a:spLocks noRot="1" noChangeAspect="1" noMove="1" noResize="1" noEditPoints="1" noAdjustHandles="1" noChangeArrowheads="1" noChangeShapeType="1" noTextEdit="1"/>
              </p:cNvSpPr>
              <p:nvPr/>
            </p:nvSpPr>
            <p:spPr>
              <a:xfrm>
                <a:off x="722376" y="1386528"/>
                <a:ext cx="10753344" cy="595503"/>
              </a:xfrm>
              <a:prstGeom prst="rect">
                <a:avLst/>
              </a:prstGeom>
              <a:blipFill rotWithShape="1">
                <a:blip r:embed="rId2"/>
                <a:stretch>
                  <a:fillRect l="-4" t="-54" b="-871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10_1#ad028fe87?vop=1&amp;vop=1&amp;pid=524e48e94&amp;color=0,0,0&amp;vtp=1&amp;bbb=1"/>
              <p:cNvSpPr/>
              <p:nvPr/>
            </p:nvSpPr>
            <p:spPr>
              <a:xfrm>
                <a:off x="722376" y="1988190"/>
                <a:ext cx="10753344" cy="1057593"/>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电子在正交的匀强电场和匀强磁场中做匀速直线运动,有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𝐵𝑒𝑣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𝐵𝑏</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,即打在荧光屏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点的电子速度的大小为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10_1#ad028fe87?vop=1&amp;vop=1&amp;pid=524e48e94&amp;color=0,0,0&amp;vtp=1&amp;bbb=1"/>
              <p:cNvSpPr>
                <a:spLocks noRot="1" noChangeAspect="1" noMove="1" noResize="1" noEditPoints="1" noAdjustHandles="1" noChangeArrowheads="1" noChangeShapeType="1" noTextEdit="1"/>
              </p:cNvSpPr>
              <p:nvPr/>
            </p:nvSpPr>
            <p:spPr>
              <a:xfrm>
                <a:off x="722376" y="1988190"/>
                <a:ext cx="10753344" cy="1057593"/>
              </a:xfrm>
              <a:prstGeom prst="rect">
                <a:avLst/>
              </a:prstGeom>
              <a:blipFill rotWithShape="1">
                <a:blip r:embed="rId3"/>
                <a:stretch>
                  <a:fillRect l="-4" b="-447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1_1#9730cf024?vop=1&amp;pid=524e48e9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（2）推导出电子比荷的表达式.</a:t>
            </a:r>
            <a:endParaRPr lang="en-US" altLang="zh-CN" sz="2000" dirty="0"/>
          </a:p>
        </p:txBody>
      </p:sp>
      <mc:AlternateContent xmlns:mc="http://schemas.openxmlformats.org/markup-compatibility/2006">
        <mc:Choice xmlns:a14="http://schemas.microsoft.com/office/drawing/2010/main" Requires="a14">
          <p:sp>
            <p:nvSpPr>
              <p:cNvPr id="3" name="QO_6_AN.12_1#9730cf024?vop=1&amp;vop=1&amp;pid=524e48e94&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𝒅𝑼</m:t>
                        </m:r>
                      </m:num>
                      <m:den>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𝑩</m:t>
                            </m:r>
                          </m:e>
                          <m:sup>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𝟐</m:t>
                            </m:r>
                          </m:sup>
                        </m:sSup>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𝒃</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m:t>
                            </m:r>
                          </m:sub>
                        </m:sSub>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m:t>
                            </m:r>
                          </m:sub>
                        </m:sSub>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𝟐</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𝟐</m:t>
                            </m:r>
                          </m:sub>
                        </m:sSub>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12_1#9730cf024?vop=1&amp;vop=1&amp;pid=524e48e94&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1"/>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13_1#9730cf024?vop=1&amp;vop=1&amp;pid=524e48e94&amp;color=0,0,0&amp;vtp=1&amp;bbb=1&amp;hb=1"/>
              <p:cNvSpPr/>
              <p:nvPr/>
            </p:nvSpPr>
            <p:spPr>
              <a:xfrm>
                <a:off x="722376" y="1919928"/>
                <a:ext cx="10753344" cy="34036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之间只有偏转电场时,电子的加速度为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,运动时间为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,电子离开偏转电场的偏移量为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速度偏转角为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𝜃</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,根据运动学公式有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根据牛顿第二定律有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运动的时间</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sSubSup>
                          <m:sSubSupPr>
                            <m:ctrlPr>
                              <a:rPr lang="en-US" altLang="zh-CN" sz="2000" b="0" i="1">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b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𝑚𝑏</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由几何关系得</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𝑦</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𝑑𝑈</m:t>
                        </m:r>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13_1#9730cf024?vop=1&amp;vop=1&amp;pid=524e48e94&amp;color=0,0,0&amp;vtp=1&amp;bbb=1&amp;hb=1"/>
              <p:cNvSpPr>
                <a:spLocks noRot="1" noChangeAspect="1" noMove="1" noResize="1" noEditPoints="1" noAdjustHandles="1" noChangeArrowheads="1" noChangeShapeType="1" noTextEdit="1"/>
              </p:cNvSpPr>
              <p:nvPr/>
            </p:nvSpPr>
            <p:spPr>
              <a:xfrm>
                <a:off x="722376" y="1919928"/>
                <a:ext cx="10753344" cy="3403600"/>
              </a:xfrm>
              <a:prstGeom prst="rect">
                <a:avLst/>
              </a:prstGeom>
              <a:blipFill rotWithShape="1">
                <a:blip r:embed="rId2"/>
                <a:stretch>
                  <a:fillRect l="-4" t="-9" r="-1146"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1997</Words>
  <Application>WPS 演示</Application>
  <PresentationFormat>宽屏</PresentationFormat>
  <Paragraphs>88</Paragraphs>
  <Slides>14</Slides>
  <Notes>15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14</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Cambria Math</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2025-10-23T04:51:00Z</dcterms:created>
  <dcterms:modified xsi:type="dcterms:W3CDTF">2025-10-27T03:46:36Z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FDA9AE018AD746F5B9F216FD3069DDEF_12</vt:lpwstr>
  </property>
  <property fmtid="{D5CDD505-2E9C-101B-9397-08002B2CF9AE}" pid="3" name="KSOProductBuildVer">
    <vt:lpwstr>2052-12.1.0.23125</vt:lpwstr>
  </property>
</Properties>
</file>